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3db23a366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3db23a366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82da849a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82da849a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d5639ee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2d5639ee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a709d9fa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a709d9fa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db23a36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3db23a36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db23a36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db23a36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db23a366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3db23a366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3db23a366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3db23a366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a709d9fa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3a709d9fa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ME 476C </a:t>
            </a:r>
            <a:r>
              <a:rPr b="1" lang="en" sz="1800"/>
              <a:t>Prototyping</a:t>
            </a:r>
            <a:r>
              <a:rPr b="1" lang="en" sz="1800"/>
              <a:t> Summary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Renewable Energy Project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Michael Horn, Garrett Cornelius, Nicholis Santana &amp; Issac Granados</a:t>
            </a:r>
            <a:endParaRPr sz="6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59" name="Google Shape;159;p2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   “Radian series inverter/charger.” [Online].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Available:https://s3.amazonaws.com/zcom-media/sites/a0i0h00000KyCXiAAN/media/mediamanager/OutBack_Radian_4048A_8048A_Inverter_manual.pdf. [Accessed: 02-May-2023].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311700" y="2944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</a:t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311700" y="902250"/>
            <a:ext cx="8520600" cy="3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Renewable Energy Lab Solar Panel Testing</a:t>
            </a:r>
            <a:endParaRPr sz="23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Old array deconstructed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New solar panels installed, wired, and tested successfully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Inverter is </a:t>
            </a:r>
            <a:r>
              <a:rPr lang="en" sz="1900"/>
              <a:t>receiving</a:t>
            </a:r>
            <a:r>
              <a:rPr lang="en" sz="1900"/>
              <a:t> enough power to test </a:t>
            </a:r>
            <a:r>
              <a:rPr lang="en" sz="1900"/>
              <a:t>functionality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Introduced Grid Power to system</a:t>
            </a:r>
            <a:endParaRPr sz="1900"/>
          </a:p>
          <a:p>
            <a:pPr indent="-3492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Simulating system install, set-up, and usage modes</a:t>
            </a:r>
            <a:endParaRPr sz="1900"/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465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Main Goal : Gain “Hands-on” </a:t>
            </a:r>
            <a:r>
              <a:rPr lang="en" sz="2300"/>
              <a:t>experience</a:t>
            </a:r>
            <a:r>
              <a:rPr lang="en" sz="2300"/>
              <a:t> </a:t>
            </a:r>
            <a:endParaRPr sz="1900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Photos </a:t>
            </a: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b="18903" l="28883" r="21547" t="18230"/>
          <a:stretch/>
        </p:blipFill>
        <p:spPr>
          <a:xfrm>
            <a:off x="202150" y="1220763"/>
            <a:ext cx="2663125" cy="27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18561" l="23150" r="7827" t="29849"/>
          <a:stretch/>
        </p:blipFill>
        <p:spPr>
          <a:xfrm>
            <a:off x="3351204" y="1188350"/>
            <a:ext cx="2776147" cy="276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 b="22245" l="27514" r="1148" t="0"/>
          <a:stretch/>
        </p:blipFill>
        <p:spPr>
          <a:xfrm rot="5400000">
            <a:off x="6365538" y="1494650"/>
            <a:ext cx="2714500" cy="22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387866" y="4190550"/>
            <a:ext cx="22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1: Old Panel Array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6417338" y="4190500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3: New Array Voltage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3426141" y="4190550"/>
            <a:ext cx="22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2: New Panel Array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Photos 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-52550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4: Inverter System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023" y="1170200"/>
            <a:ext cx="2150945" cy="286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418" y="1170200"/>
            <a:ext cx="2150945" cy="286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125" y="1203912"/>
            <a:ext cx="3734026" cy="28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2447050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5: System Monitor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5850688" y="431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6: Battery Bank System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311700" y="1466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Inverter Installation Manual</a:t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 b="0" l="0" r="1409" t="0"/>
          <a:stretch/>
        </p:blipFill>
        <p:spPr>
          <a:xfrm>
            <a:off x="918238" y="754475"/>
            <a:ext cx="2926325" cy="38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6800" y="792175"/>
            <a:ext cx="2946562" cy="382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1075938" y="44810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7: Inverter System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5324625" y="44810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8: Inverter System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77350" y="4847600"/>
            <a:ext cx="8783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7 and 8  Reference [1] : </a:t>
            </a:r>
            <a:r>
              <a:rPr lang="en" sz="700"/>
              <a:t>“Radian series inverter/charger.”</a:t>
            </a:r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the Inverter to Power</a:t>
            </a: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17117" l="0" r="0" t="17522"/>
          <a:stretch/>
        </p:blipFill>
        <p:spPr>
          <a:xfrm>
            <a:off x="6704975" y="1644775"/>
            <a:ext cx="2127325" cy="185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1650" y="1453975"/>
            <a:ext cx="2980700" cy="22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53525"/>
            <a:ext cx="2127325" cy="283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-12" y="4171375"/>
            <a:ext cx="2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9: 20 Amp Breaker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3266538" y="4171375"/>
            <a:ext cx="261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10: Updated Solar Production Values ( ~ .6 kw)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6463175" y="4171375"/>
            <a:ext cx="261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11: Prototype Simulated Power Draw Source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311700" y="2944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Issues and Complications</a:t>
            </a:r>
            <a:endParaRPr/>
          </a:p>
        </p:txBody>
      </p:sp>
      <p:sp>
        <p:nvSpPr>
          <p:cNvPr id="141" name="Google Shape;141;p19"/>
          <p:cNvSpPr txBox="1"/>
          <p:nvPr>
            <p:ph idx="1" type="body"/>
          </p:nvPr>
        </p:nvSpPr>
        <p:spPr>
          <a:xfrm>
            <a:off x="311700" y="902250"/>
            <a:ext cx="8520600" cy="3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465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Complications with </a:t>
            </a:r>
            <a:r>
              <a:rPr lang="en" sz="2300"/>
              <a:t>Radian System and Mode Selection</a:t>
            </a:r>
            <a:endParaRPr sz="23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Unable to pull directly from the grid to power lighting in testing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Suspected wiring issue for AC in/out</a:t>
            </a:r>
            <a:endParaRPr sz="2300"/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Inverter purchase selection has not been made</a:t>
            </a:r>
            <a:endParaRPr sz="2300"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Inverter is distributor specific, will require similar reading</a:t>
            </a:r>
            <a:endParaRPr sz="1700"/>
          </a:p>
          <a:p>
            <a:pPr indent="0" lvl="0" marL="91440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and research with different makes and models</a:t>
            </a:r>
            <a:endParaRPr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311700" y="2944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Takeaways</a:t>
            </a:r>
            <a:endParaRPr/>
          </a:p>
        </p:txBody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311700" y="1078275"/>
            <a:ext cx="8520600" cy="3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“Hands - on” experience </a:t>
            </a:r>
            <a:endParaRPr sz="23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Greater knowledge of system components and application 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Understanding of inverter importance as a system controller</a:t>
            </a:r>
            <a:endParaRPr sz="2300"/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PV system </a:t>
            </a:r>
            <a:r>
              <a:rPr lang="en" sz="2300"/>
              <a:t>competency</a:t>
            </a:r>
            <a:r>
              <a:rPr lang="en" sz="2300"/>
              <a:t> </a:t>
            </a:r>
            <a:endParaRPr sz="23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Learning off-site = less time spent on-site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Important for long distance site location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Moving Forward </a:t>
            </a:r>
            <a:r>
              <a:rPr lang="en" sz="2400"/>
              <a:t>with the Prototype and Full Scale System</a:t>
            </a:r>
            <a:endParaRPr sz="2400"/>
          </a:p>
        </p:txBody>
      </p:sp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Continuing efforts with REL to gain comfort with PV system programming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Planned visits over the summer months to REL and Construction Site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members will be conducting </a:t>
            </a:r>
            <a:r>
              <a:rPr lang="en"/>
              <a:t>self-learning over the summer with selected components to gain comfort with installation and troubleshooting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Preliminary assembly of Operation/Assembly Manual  for ME 486C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